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5" r:id="rId2"/>
    <p:sldId id="267" r:id="rId3"/>
    <p:sldId id="268" r:id="rId4"/>
    <p:sldId id="270" r:id="rId5"/>
    <p:sldId id="264" r:id="rId6"/>
    <p:sldId id="266" r:id="rId7"/>
    <p:sldId id="269" r:id="rId8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A72E"/>
    <a:srgbClr val="145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0"/>
  </p:normalViewPr>
  <p:slideViewPr>
    <p:cSldViewPr snapToGrid="0">
      <p:cViewPr>
        <p:scale>
          <a:sx n="33" d="100"/>
          <a:sy n="33" d="100"/>
        </p:scale>
        <p:origin x="15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.jp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.jp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2.jpg"/><Relationship Id="rId3" Type="http://schemas.openxmlformats.org/officeDocument/2006/relationships/image" Target="../media/image19.png"/><Relationship Id="rId21" Type="http://schemas.openxmlformats.org/officeDocument/2006/relationships/image" Target="../media/image1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1.jpg"/><Relationship Id="rId2" Type="http://schemas.openxmlformats.org/officeDocument/2006/relationships/image" Target="../media/image18.png"/><Relationship Id="rId16" Type="http://schemas.openxmlformats.org/officeDocument/2006/relationships/image" Target="../media/image35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36.png"/><Relationship Id="rId10" Type="http://schemas.openxmlformats.org/officeDocument/2006/relationships/image" Target="../media/image29.png"/><Relationship Id="rId19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.jpg"/><Relationship Id="rId18" Type="http://schemas.openxmlformats.org/officeDocument/2006/relationships/image" Target="../media/image13.png"/><Relationship Id="rId3" Type="http://schemas.openxmlformats.org/officeDocument/2006/relationships/image" Target="../media/image39.png"/><Relationship Id="rId21" Type="http://schemas.openxmlformats.org/officeDocument/2006/relationships/image" Target="../media/image5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14.png"/><Relationship Id="rId2" Type="http://schemas.openxmlformats.org/officeDocument/2006/relationships/image" Target="../media/image38.png"/><Relationship Id="rId16" Type="http://schemas.openxmlformats.org/officeDocument/2006/relationships/image" Target="../media/image12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11.png"/><Relationship Id="rId23" Type="http://schemas.openxmlformats.org/officeDocument/2006/relationships/image" Target="../media/image53.png"/><Relationship Id="rId10" Type="http://schemas.openxmlformats.org/officeDocument/2006/relationships/image" Target="../media/image46.png"/><Relationship Id="rId19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2.jpg"/><Relationship Id="rId2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25082-B92E-05FA-918A-15E4BA83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445E3B7-7280-FFFE-B9D9-1A82B764F794}"/>
              </a:ext>
            </a:extLst>
          </p:cNvPr>
          <p:cNvCxnSpPr>
            <a:cxnSpLocks/>
          </p:cNvCxnSpPr>
          <p:nvPr/>
        </p:nvCxnSpPr>
        <p:spPr>
          <a:xfrm flipV="1">
            <a:off x="8662408" y="4211778"/>
            <a:ext cx="1108125" cy="2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74DE10C-2F81-B716-00C6-FD304F1C3485}"/>
              </a:ext>
            </a:extLst>
          </p:cNvPr>
          <p:cNvCxnSpPr>
            <a:cxnSpLocks/>
          </p:cNvCxnSpPr>
          <p:nvPr/>
        </p:nvCxnSpPr>
        <p:spPr>
          <a:xfrm flipH="1">
            <a:off x="8918615" y="4524186"/>
            <a:ext cx="122948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FA868CF-CE1E-E14F-F79F-FFAC33734F91}"/>
              </a:ext>
            </a:extLst>
          </p:cNvPr>
          <p:cNvCxnSpPr>
            <a:cxnSpLocks/>
          </p:cNvCxnSpPr>
          <p:nvPr/>
        </p:nvCxnSpPr>
        <p:spPr>
          <a:xfrm flipV="1">
            <a:off x="5190669" y="4339960"/>
            <a:ext cx="1997566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7CC651-BF34-B750-B28E-51024AF97D3C}"/>
              </a:ext>
            </a:extLst>
          </p:cNvPr>
          <p:cNvCxnSpPr>
            <a:cxnSpLocks/>
          </p:cNvCxnSpPr>
          <p:nvPr/>
        </p:nvCxnSpPr>
        <p:spPr>
          <a:xfrm flipV="1">
            <a:off x="8662408" y="2703898"/>
            <a:ext cx="1108125" cy="2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132476D-5507-0AF9-F617-F1E7DC5DACDE}"/>
              </a:ext>
            </a:extLst>
          </p:cNvPr>
          <p:cNvCxnSpPr>
            <a:cxnSpLocks/>
          </p:cNvCxnSpPr>
          <p:nvPr/>
        </p:nvCxnSpPr>
        <p:spPr>
          <a:xfrm flipH="1">
            <a:off x="8918615" y="3016306"/>
            <a:ext cx="122948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AC1847-829D-FBDC-8D8E-4D3EB6E6E6BF}"/>
                  </a:ext>
                </a:extLst>
              </p:cNvPr>
              <p:cNvSpPr txBox="1"/>
              <p:nvPr/>
            </p:nvSpPr>
            <p:spPr>
              <a:xfrm>
                <a:off x="1728451" y="316580"/>
                <a:ext cx="1736912" cy="501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3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3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3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3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3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33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33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AC1847-829D-FBDC-8D8E-4D3EB6E6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51" y="316580"/>
                <a:ext cx="1736912" cy="501676"/>
              </a:xfrm>
              <a:prstGeom prst="rect">
                <a:avLst/>
              </a:prstGeom>
              <a:blipFill>
                <a:blip r:embed="rId2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CDAFF29-3D9E-7EE5-5A01-C158F389B13C}"/>
              </a:ext>
            </a:extLst>
          </p:cNvPr>
          <p:cNvSpPr txBox="1"/>
          <p:nvPr/>
        </p:nvSpPr>
        <p:spPr>
          <a:xfrm>
            <a:off x="9843069" y="373975"/>
            <a:ext cx="1566322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0" dirty="0">
                <a:ea typeface="Cambria Math" panose="02040503050406030204" pitchFamily="18" charset="0"/>
              </a:rPr>
              <a:t>Observable</a:t>
            </a:r>
            <a:endParaRPr lang="en-US" sz="1330" dirty="0">
              <a:latin typeface="Cambria Math" panose="020405030504060302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63168C-BB7D-52CF-DC7B-FA3E90F4D01D}"/>
              </a:ext>
            </a:extLst>
          </p:cNvPr>
          <p:cNvCxnSpPr>
            <a:cxnSpLocks/>
          </p:cNvCxnSpPr>
          <p:nvPr/>
        </p:nvCxnSpPr>
        <p:spPr>
          <a:xfrm flipV="1">
            <a:off x="2422466" y="1298805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C7C4E2-EA09-E42C-0F64-1CE8BC6FFA30}"/>
              </a:ext>
            </a:extLst>
          </p:cNvPr>
          <p:cNvCxnSpPr>
            <a:cxnSpLocks/>
          </p:cNvCxnSpPr>
          <p:nvPr/>
        </p:nvCxnSpPr>
        <p:spPr>
          <a:xfrm flipH="1">
            <a:off x="3457644" y="1590675"/>
            <a:ext cx="1733025" cy="70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C5B76-BA6E-C231-EB8D-7B739ABCD4DE}"/>
                  </a:ext>
                </a:extLst>
              </p:cNvPr>
              <p:cNvSpPr txBox="1"/>
              <p:nvPr/>
            </p:nvSpPr>
            <p:spPr>
              <a:xfrm>
                <a:off x="3564415" y="983423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C5B76-BA6E-C231-EB8D-7B739ABCD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415" y="983423"/>
                <a:ext cx="669842" cy="297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B799B6-29AA-FAD9-30EE-0C67F087AE76}"/>
                  </a:ext>
                </a:extLst>
              </p:cNvPr>
              <p:cNvSpPr txBox="1"/>
              <p:nvPr/>
            </p:nvSpPr>
            <p:spPr>
              <a:xfrm>
                <a:off x="3589663" y="1631007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B799B6-29AA-FAD9-30EE-0C67F087A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663" y="1631007"/>
                <a:ext cx="669842" cy="297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5EBA0-E03B-67E0-DF46-F93A4ED17D2A}"/>
              </a:ext>
            </a:extLst>
          </p:cNvPr>
          <p:cNvCxnSpPr>
            <a:cxnSpLocks/>
          </p:cNvCxnSpPr>
          <p:nvPr/>
        </p:nvCxnSpPr>
        <p:spPr>
          <a:xfrm>
            <a:off x="6051175" y="1298805"/>
            <a:ext cx="371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98944-6AEE-AE9C-CFCC-30C8461316B2}"/>
                  </a:ext>
                </a:extLst>
              </p:cNvPr>
              <p:cNvSpPr txBox="1"/>
              <p:nvPr/>
            </p:nvSpPr>
            <p:spPr>
              <a:xfrm>
                <a:off x="6106197" y="1011275"/>
                <a:ext cx="3443622" cy="277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12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2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98944-6AEE-AE9C-CFCC-30C846131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97" y="1011275"/>
                <a:ext cx="3443622" cy="277650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F6D2D7-595A-1D28-8580-FA7460CDA9C4}"/>
              </a:ext>
            </a:extLst>
          </p:cNvPr>
          <p:cNvCxnSpPr>
            <a:cxnSpLocks/>
          </p:cNvCxnSpPr>
          <p:nvPr/>
        </p:nvCxnSpPr>
        <p:spPr>
          <a:xfrm flipH="1">
            <a:off x="6211174" y="1590675"/>
            <a:ext cx="412336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D987D7-0409-B29A-D54A-A781A20DB9B3}"/>
              </a:ext>
            </a:extLst>
          </p:cNvPr>
          <p:cNvSpPr txBox="1"/>
          <p:nvPr/>
        </p:nvSpPr>
        <p:spPr>
          <a:xfrm>
            <a:off x="6211174" y="1595699"/>
            <a:ext cx="3641791" cy="28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8FA4E1-888F-BBFC-5B21-C97798D7A3A8}"/>
                  </a:ext>
                </a:extLst>
              </p:cNvPr>
              <p:cNvSpPr txBox="1"/>
              <p:nvPr/>
            </p:nvSpPr>
            <p:spPr>
              <a:xfrm>
                <a:off x="9832702" y="2216878"/>
                <a:ext cx="157669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8FA4E1-888F-BBFC-5B21-C97798D7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702" y="2216878"/>
                <a:ext cx="1576690" cy="273280"/>
              </a:xfrm>
              <a:prstGeom prst="rect">
                <a:avLst/>
              </a:prstGeom>
              <a:blipFill>
                <a:blip r:embed="rId6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6667A31-4381-B2D1-D6A5-DCD10CFA52D5}"/>
              </a:ext>
            </a:extLst>
          </p:cNvPr>
          <p:cNvSpPr txBox="1"/>
          <p:nvPr/>
        </p:nvSpPr>
        <p:spPr>
          <a:xfrm>
            <a:off x="8644303" y="2242233"/>
            <a:ext cx="122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9FB98D-6C64-2DC8-45AD-8C27CDD5A320}"/>
              </a:ext>
            </a:extLst>
          </p:cNvPr>
          <p:cNvSpPr txBox="1"/>
          <p:nvPr/>
        </p:nvSpPr>
        <p:spPr>
          <a:xfrm>
            <a:off x="8810844" y="3017723"/>
            <a:ext cx="105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9ACCF1-D96D-A543-0631-570928FC324A}"/>
                  </a:ext>
                </a:extLst>
              </p:cNvPr>
              <p:cNvSpPr txBox="1"/>
              <p:nvPr/>
            </p:nvSpPr>
            <p:spPr>
              <a:xfrm>
                <a:off x="7234154" y="1962968"/>
                <a:ext cx="1576690" cy="46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Augmented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9ACCF1-D96D-A543-0631-570928FC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154" y="1962968"/>
                <a:ext cx="1576690" cy="468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A990794-F2B8-012C-1838-5330B45871E5}"/>
              </a:ext>
            </a:extLst>
          </p:cNvPr>
          <p:cNvSpPr txBox="1"/>
          <p:nvPr/>
        </p:nvSpPr>
        <p:spPr>
          <a:xfrm>
            <a:off x="6106197" y="2304592"/>
            <a:ext cx="1127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4D7416-A936-C42E-DD83-3EDEDAFAA1C8}"/>
              </a:ext>
            </a:extLst>
          </p:cNvPr>
          <p:cNvSpPr txBox="1"/>
          <p:nvPr/>
        </p:nvSpPr>
        <p:spPr>
          <a:xfrm>
            <a:off x="6117750" y="3048466"/>
            <a:ext cx="119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D1676C-482B-D1BD-951C-0148DB1748C6}"/>
                  </a:ext>
                </a:extLst>
              </p:cNvPr>
              <p:cNvSpPr txBox="1"/>
              <p:nvPr/>
            </p:nvSpPr>
            <p:spPr>
              <a:xfrm>
                <a:off x="4541059" y="3604520"/>
                <a:ext cx="155986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Augmented Image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D1676C-482B-D1BD-951C-0148DB174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59" y="3604520"/>
                <a:ext cx="1559865" cy="443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0A7EAD-AC05-472D-85BD-5F6766B10C56}"/>
              </a:ext>
            </a:extLst>
          </p:cNvPr>
          <p:cNvCxnSpPr>
            <a:cxnSpLocks/>
          </p:cNvCxnSpPr>
          <p:nvPr/>
        </p:nvCxnSpPr>
        <p:spPr>
          <a:xfrm flipV="1">
            <a:off x="3372426" y="4344527"/>
            <a:ext cx="1092132" cy="19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4278BB-06C9-316A-8CD7-17C7C0D979C2}"/>
              </a:ext>
            </a:extLst>
          </p:cNvPr>
          <p:cNvCxnSpPr>
            <a:cxnSpLocks/>
          </p:cNvCxnSpPr>
          <p:nvPr/>
        </p:nvCxnSpPr>
        <p:spPr>
          <a:xfrm flipH="1">
            <a:off x="3457644" y="4635436"/>
            <a:ext cx="165622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C35DC4-F14D-02C5-EF26-2D3A9C837A28}"/>
                  </a:ext>
                </a:extLst>
              </p:cNvPr>
              <p:cNvSpPr txBox="1"/>
              <p:nvPr/>
            </p:nvSpPr>
            <p:spPr>
              <a:xfrm>
                <a:off x="7227805" y="3587543"/>
                <a:ext cx="1576689" cy="46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C35DC4-F14D-02C5-EF26-2D3A9C83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05" y="3587543"/>
                <a:ext cx="1576689" cy="468462"/>
              </a:xfrm>
              <a:prstGeom prst="rect">
                <a:avLst/>
              </a:prstGeom>
              <a:blipFill>
                <a:blip r:embed="rId9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68A843A-B6EA-19AD-9988-A34441F745E5}"/>
              </a:ext>
            </a:extLst>
          </p:cNvPr>
          <p:cNvSpPr txBox="1"/>
          <p:nvPr/>
        </p:nvSpPr>
        <p:spPr>
          <a:xfrm>
            <a:off x="3276750" y="3907814"/>
            <a:ext cx="126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5449ED-0FD0-B411-4B0C-C4F6049A52DF}"/>
              </a:ext>
            </a:extLst>
          </p:cNvPr>
          <p:cNvSpPr txBox="1"/>
          <p:nvPr/>
        </p:nvSpPr>
        <p:spPr>
          <a:xfrm>
            <a:off x="3372152" y="4656759"/>
            <a:ext cx="116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011F49-7C02-EF32-98CB-F1258B2D0AF6}"/>
              </a:ext>
            </a:extLst>
          </p:cNvPr>
          <p:cNvSpPr txBox="1"/>
          <p:nvPr/>
        </p:nvSpPr>
        <p:spPr>
          <a:xfrm>
            <a:off x="-12839" y="1224945"/>
            <a:ext cx="182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Ideal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C89BEB-5CEF-5530-D321-86F0C90EF7D5}"/>
              </a:ext>
            </a:extLst>
          </p:cNvPr>
          <p:cNvSpPr txBox="1"/>
          <p:nvPr/>
        </p:nvSpPr>
        <p:spPr>
          <a:xfrm>
            <a:off x="-4996" y="2454992"/>
            <a:ext cx="18223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Augmentation post hoc</a:t>
            </a:r>
          </a:p>
          <a:p>
            <a:pPr algn="ctr"/>
            <a:r>
              <a:rPr lang="en-US" sz="1400" dirty="0"/>
              <a:t>(Method used in paper)</a:t>
            </a:r>
            <a:endParaRPr lang="en-US" sz="105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FF8BE0-C51B-715D-0B7C-6C4196D0AC85}"/>
              </a:ext>
            </a:extLst>
          </p:cNvPr>
          <p:cNvSpPr txBox="1"/>
          <p:nvPr/>
        </p:nvSpPr>
        <p:spPr>
          <a:xfrm>
            <a:off x="80471" y="3963490"/>
            <a:ext cx="1736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Augmentation ante hoc</a:t>
            </a:r>
          </a:p>
          <a:p>
            <a:pPr algn="ctr"/>
            <a:r>
              <a:rPr lang="en-US" sz="1400" dirty="0"/>
              <a:t>(Equivalent Method)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BC49AF-E66C-7DA0-33DC-99A4D9889652}"/>
                  </a:ext>
                </a:extLst>
              </p:cNvPr>
              <p:cNvSpPr txBox="1"/>
              <p:nvPr/>
            </p:nvSpPr>
            <p:spPr>
              <a:xfrm>
                <a:off x="9843068" y="724154"/>
                <a:ext cx="1566323" cy="267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BC49AF-E66C-7DA0-33DC-99A4D988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068" y="724154"/>
                <a:ext cx="1566323" cy="2678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F7C30-6249-EDAA-CAC9-BDBCC613225D}"/>
                  </a:ext>
                </a:extLst>
              </p:cNvPr>
              <p:cNvSpPr txBox="1"/>
              <p:nvPr/>
            </p:nvSpPr>
            <p:spPr>
              <a:xfrm>
                <a:off x="4530773" y="523939"/>
                <a:ext cx="1566323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F7C30-6249-EDAA-CAC9-BDBCC6132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73" y="523939"/>
                <a:ext cx="1566323" cy="4434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70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169B85BE-2B9E-93F6-F344-3DC3ACF13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5830" y="943284"/>
            <a:ext cx="1566322" cy="1044214"/>
          </a:xfrm>
          <a:prstGeom prst="rect">
            <a:avLst/>
          </a:prstGeom>
        </p:spPr>
      </p:pic>
      <p:pic>
        <p:nvPicPr>
          <p:cNvPr id="72" name="Picture 71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096E33EF-6486-627B-ED22-54639B2240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3280" y="4008659"/>
            <a:ext cx="1566322" cy="1044214"/>
          </a:xfrm>
          <a:prstGeom prst="rect">
            <a:avLst/>
          </a:prstGeom>
        </p:spPr>
      </p:pic>
      <p:pic>
        <p:nvPicPr>
          <p:cNvPr id="3" name="Picture 2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5A52DFFE-39A6-8DA1-4409-AA85C7E499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5830" y="4008816"/>
            <a:ext cx="1566322" cy="104421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3D3A329-5173-6446-00D3-F817F80F06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9507" y="939166"/>
            <a:ext cx="1576690" cy="1050425"/>
          </a:xfrm>
          <a:prstGeom prst="rect">
            <a:avLst/>
          </a:prstGeom>
        </p:spPr>
      </p:pic>
      <p:pic>
        <p:nvPicPr>
          <p:cNvPr id="97" name="Picture 96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889AFE1-3657-D51B-2FD2-D6A89E8CAD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52965" y="2429347"/>
            <a:ext cx="1566322" cy="1043518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1D1448-52CC-AFF7-0128-8BD1F2DE0876}"/>
              </a:ext>
            </a:extLst>
          </p:cNvPr>
          <p:cNvCxnSpPr>
            <a:cxnSpLocks/>
          </p:cNvCxnSpPr>
          <p:nvPr/>
        </p:nvCxnSpPr>
        <p:spPr>
          <a:xfrm>
            <a:off x="2434019" y="2755890"/>
            <a:ext cx="20305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6CB5E05-55B5-D630-6B09-FFDA6A2BC912}"/>
              </a:ext>
            </a:extLst>
          </p:cNvPr>
          <p:cNvCxnSpPr>
            <a:cxnSpLocks/>
          </p:cNvCxnSpPr>
          <p:nvPr/>
        </p:nvCxnSpPr>
        <p:spPr>
          <a:xfrm flipH="1">
            <a:off x="3469197" y="3046278"/>
            <a:ext cx="1644670" cy="70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544FC30-DB05-DB4F-587B-47EBB6E79D34}"/>
                  </a:ext>
                </a:extLst>
              </p:cNvPr>
              <p:cNvSpPr txBox="1"/>
              <p:nvPr/>
            </p:nvSpPr>
            <p:spPr>
              <a:xfrm>
                <a:off x="3575968" y="2439026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544FC30-DB05-DB4F-587B-47EBB6E79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68" y="2439026"/>
                <a:ext cx="669842" cy="2970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75FEEC9-1C63-D8A9-EFB5-0D08F991B572}"/>
                  </a:ext>
                </a:extLst>
              </p:cNvPr>
              <p:cNvSpPr txBox="1"/>
              <p:nvPr/>
            </p:nvSpPr>
            <p:spPr>
              <a:xfrm>
                <a:off x="3601216" y="3086610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75FEEC9-1C63-D8A9-EFB5-0D08F991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216" y="3086610"/>
                <a:ext cx="669842" cy="2970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1119DC9-CECD-3B79-4E30-E74674051B9E}"/>
              </a:ext>
            </a:extLst>
          </p:cNvPr>
          <p:cNvCxnSpPr>
            <a:cxnSpLocks/>
          </p:cNvCxnSpPr>
          <p:nvPr/>
        </p:nvCxnSpPr>
        <p:spPr>
          <a:xfrm>
            <a:off x="6062728" y="2754408"/>
            <a:ext cx="112550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D7230AD-B7AC-C4ED-7868-4529950E4A32}"/>
              </a:ext>
            </a:extLst>
          </p:cNvPr>
          <p:cNvCxnSpPr>
            <a:cxnSpLocks/>
          </p:cNvCxnSpPr>
          <p:nvPr/>
        </p:nvCxnSpPr>
        <p:spPr>
          <a:xfrm flipH="1">
            <a:off x="6222727" y="3046278"/>
            <a:ext cx="132569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5C5663-F255-7A52-DFB5-C94C85E4E0DB}"/>
                  </a:ext>
                </a:extLst>
              </p:cNvPr>
              <p:cNvSpPr txBox="1"/>
              <p:nvPr/>
            </p:nvSpPr>
            <p:spPr>
              <a:xfrm>
                <a:off x="4542326" y="1973192"/>
                <a:ext cx="1566323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41" dirty="0">
                    <a:ea typeface="Cambria Math" panose="02040503050406030204" pitchFamily="18" charset="0"/>
                  </a:rPr>
                  <a:t>Transformed Data</a:t>
                </a:r>
                <a:endParaRPr lang="en-US" sz="114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5C5663-F255-7A52-DFB5-C94C85E4E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326" y="1973192"/>
                <a:ext cx="1566323" cy="443455"/>
              </a:xfrm>
              <a:prstGeom prst="rect">
                <a:avLst/>
              </a:prstGeom>
              <a:blipFill>
                <a:blip r:embed="rId18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21E59ECA-3312-EEDE-878D-E69020274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7383" y="2398887"/>
            <a:ext cx="1566322" cy="10442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A9D9796-2461-EEC7-4A71-34AA760AE3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1060" y="2394769"/>
            <a:ext cx="1576690" cy="1050425"/>
          </a:xfrm>
          <a:prstGeom prst="rect">
            <a:avLst/>
          </a:prstGeom>
        </p:spPr>
      </p:pic>
      <p:pic>
        <p:nvPicPr>
          <p:cNvPr id="114" name="Picture 11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4393DC16-BDE1-647A-7D6E-3537ED0CE5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27804" y="2392676"/>
            <a:ext cx="1576690" cy="1050425"/>
          </a:xfrm>
          <a:prstGeom prst="rect">
            <a:avLst/>
          </a:prstGeom>
        </p:spPr>
      </p:pic>
      <p:pic>
        <p:nvPicPr>
          <p:cNvPr id="118" name="Picture 117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76F37E7E-27BA-0883-A85E-3A7C46CA45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52965" y="971684"/>
            <a:ext cx="1566322" cy="1043517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6948C03-7D19-FB88-3DE9-78D95A0D32F2}"/>
              </a:ext>
            </a:extLst>
          </p:cNvPr>
          <p:cNvCxnSpPr>
            <a:cxnSpLocks/>
          </p:cNvCxnSpPr>
          <p:nvPr/>
        </p:nvCxnSpPr>
        <p:spPr>
          <a:xfrm flipH="1">
            <a:off x="6225847" y="4635436"/>
            <a:ext cx="1217218" cy="655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4A6C97B-AAF5-00D8-6435-D2A356F63BFE}"/>
                  </a:ext>
                </a:extLst>
              </p:cNvPr>
              <p:cNvSpPr txBox="1"/>
              <p:nvPr/>
            </p:nvSpPr>
            <p:spPr>
              <a:xfrm>
                <a:off x="6332618" y="4027663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4A6C97B-AAF5-00D8-6435-D2A356F6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618" y="4027663"/>
                <a:ext cx="669842" cy="2970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D1BD6E8-DD15-B41F-79D0-CBD650E89334}"/>
                  </a:ext>
                </a:extLst>
              </p:cNvPr>
              <p:cNvSpPr txBox="1"/>
              <p:nvPr/>
            </p:nvSpPr>
            <p:spPr>
              <a:xfrm>
                <a:off x="6357866" y="4675247"/>
                <a:ext cx="669842" cy="2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133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33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D1BD6E8-DD15-B41F-79D0-CBD650E89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866" y="4675247"/>
                <a:ext cx="669842" cy="2970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Picture 12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82350C4E-B528-349F-B9C4-40CC137214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4154" y="4005553"/>
            <a:ext cx="1576690" cy="1050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69EF35-0AE9-C512-8529-B198DAE5B669}"/>
                  </a:ext>
                </a:extLst>
              </p:cNvPr>
              <p:cNvSpPr txBox="1"/>
              <p:nvPr/>
            </p:nvSpPr>
            <p:spPr>
              <a:xfrm>
                <a:off x="9832702" y="3724758"/>
                <a:ext cx="157669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14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4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14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69EF35-0AE9-C512-8529-B198DAE5B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702" y="3724758"/>
                <a:ext cx="1576690" cy="273280"/>
              </a:xfrm>
              <a:prstGeom prst="rect">
                <a:avLst/>
              </a:prstGeom>
              <a:blipFill>
                <a:blip r:embed="rId23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F82A3CCA-5EF1-F602-F39A-CA67170BEC11}"/>
              </a:ext>
            </a:extLst>
          </p:cNvPr>
          <p:cNvSpPr txBox="1"/>
          <p:nvPr/>
        </p:nvSpPr>
        <p:spPr>
          <a:xfrm>
            <a:off x="8644303" y="3750113"/>
            <a:ext cx="122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B284D9A-C852-1124-6F6B-83E447B45195}"/>
              </a:ext>
            </a:extLst>
          </p:cNvPr>
          <p:cNvSpPr txBox="1"/>
          <p:nvPr/>
        </p:nvSpPr>
        <p:spPr>
          <a:xfrm>
            <a:off x="8742117" y="4534067"/>
            <a:ext cx="122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135" name="Picture 134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D554D671-E81E-4A49-28B6-BA4F6ED512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52965" y="4009355"/>
            <a:ext cx="1566322" cy="10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3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9A1E9B9D-D120-B7CA-CE36-7A06A675CA21}"/>
              </a:ext>
            </a:extLst>
          </p:cNvPr>
          <p:cNvSpPr/>
          <p:nvPr/>
        </p:nvSpPr>
        <p:spPr>
          <a:xfrm>
            <a:off x="-800100" y="730111"/>
            <a:ext cx="16270268" cy="635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124554C-9833-6C8D-6160-570E6A95F9E1}"/>
              </a:ext>
            </a:extLst>
          </p:cNvPr>
          <p:cNvCxnSpPr>
            <a:cxnSpLocks/>
          </p:cNvCxnSpPr>
          <p:nvPr/>
        </p:nvCxnSpPr>
        <p:spPr>
          <a:xfrm>
            <a:off x="10294636" y="4122782"/>
            <a:ext cx="28387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3F57AB8-2A59-3DF4-F161-CD2912DFE743}"/>
              </a:ext>
            </a:extLst>
          </p:cNvPr>
          <p:cNvSpPr txBox="1"/>
          <p:nvPr/>
        </p:nvSpPr>
        <p:spPr>
          <a:xfrm>
            <a:off x="10899634" y="3712491"/>
            <a:ext cx="2354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EE1702-F8C5-C806-B34B-A74A6FAA5482}"/>
              </a:ext>
            </a:extLst>
          </p:cNvPr>
          <p:cNvSpPr txBox="1"/>
          <p:nvPr/>
        </p:nvSpPr>
        <p:spPr>
          <a:xfrm>
            <a:off x="10881547" y="4479375"/>
            <a:ext cx="240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7B1D0E1-C91B-142B-8EC4-16DDD7D363AC}"/>
              </a:ext>
            </a:extLst>
          </p:cNvPr>
          <p:cNvCxnSpPr>
            <a:cxnSpLocks/>
          </p:cNvCxnSpPr>
          <p:nvPr/>
        </p:nvCxnSpPr>
        <p:spPr>
          <a:xfrm flipH="1">
            <a:off x="11078508" y="4457170"/>
            <a:ext cx="308970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8419DC2-FB9E-C660-A063-C961AB0B22B2}"/>
              </a:ext>
            </a:extLst>
          </p:cNvPr>
          <p:cNvCxnSpPr>
            <a:cxnSpLocks/>
          </p:cNvCxnSpPr>
          <p:nvPr/>
        </p:nvCxnSpPr>
        <p:spPr>
          <a:xfrm>
            <a:off x="10294636" y="6131021"/>
            <a:ext cx="28387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D76C6A-5AA9-2248-3519-6AE881261B8D}"/>
              </a:ext>
            </a:extLst>
          </p:cNvPr>
          <p:cNvSpPr txBox="1"/>
          <p:nvPr/>
        </p:nvSpPr>
        <p:spPr>
          <a:xfrm>
            <a:off x="10899634" y="5720730"/>
            <a:ext cx="2354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BE6777-EBE4-43D1-B4D5-9695C8D322DC}"/>
              </a:ext>
            </a:extLst>
          </p:cNvPr>
          <p:cNvSpPr txBox="1"/>
          <p:nvPr/>
        </p:nvSpPr>
        <p:spPr>
          <a:xfrm>
            <a:off x="10854999" y="6532146"/>
            <a:ext cx="240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21F8D53-8454-E24B-5747-1B5CA72FFC41}"/>
              </a:ext>
            </a:extLst>
          </p:cNvPr>
          <p:cNvCxnSpPr>
            <a:cxnSpLocks/>
          </p:cNvCxnSpPr>
          <p:nvPr/>
        </p:nvCxnSpPr>
        <p:spPr>
          <a:xfrm>
            <a:off x="7243214" y="4143320"/>
            <a:ext cx="12927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1C3DF-51E0-8B27-F2E3-632E21A540EA}"/>
              </a:ext>
            </a:extLst>
          </p:cNvPr>
          <p:cNvCxnSpPr>
            <a:cxnSpLocks/>
          </p:cNvCxnSpPr>
          <p:nvPr/>
        </p:nvCxnSpPr>
        <p:spPr>
          <a:xfrm flipH="1">
            <a:off x="11061626" y="6499631"/>
            <a:ext cx="308970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CE807E6-8F4A-42E1-2308-4066E9963B25}"/>
              </a:ext>
            </a:extLst>
          </p:cNvPr>
          <p:cNvCxnSpPr>
            <a:cxnSpLocks/>
          </p:cNvCxnSpPr>
          <p:nvPr/>
        </p:nvCxnSpPr>
        <p:spPr>
          <a:xfrm flipV="1">
            <a:off x="6611074" y="6126454"/>
            <a:ext cx="1997566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39CC40-116F-7D29-48D7-107A9090B2E9}"/>
                  </a:ext>
                </a:extLst>
              </p:cNvPr>
              <p:cNvSpPr txBox="1"/>
              <p:nvPr/>
            </p:nvSpPr>
            <p:spPr>
              <a:xfrm>
                <a:off x="1153577" y="730111"/>
                <a:ext cx="2684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39CC40-116F-7D29-48D7-107A9090B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577" y="730111"/>
                <a:ext cx="2684571" cy="646331"/>
              </a:xfrm>
              <a:prstGeom prst="rect">
                <a:avLst/>
              </a:prstGeom>
              <a:blipFill>
                <a:blip r:embed="rId2"/>
                <a:stretch>
                  <a:fillRect t="-4717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41469DF4-1882-945A-7187-F4BF2D110C96}"/>
              </a:ext>
            </a:extLst>
          </p:cNvPr>
          <p:cNvSpPr txBox="1"/>
          <p:nvPr/>
        </p:nvSpPr>
        <p:spPr>
          <a:xfrm>
            <a:off x="13273068" y="805803"/>
            <a:ext cx="2201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a typeface="Cambria Math" panose="02040503050406030204" pitchFamily="18" charset="0"/>
              </a:rPr>
              <a:t>Observable</a:t>
            </a:r>
            <a:endParaRPr lang="en-US" sz="2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DA1190-795B-9048-222E-8F9EEF61394A}"/>
                  </a:ext>
                </a:extLst>
              </p:cNvPr>
              <p:cNvSpPr txBox="1"/>
              <p:nvPr/>
            </p:nvSpPr>
            <p:spPr>
              <a:xfrm>
                <a:off x="13273068" y="3241040"/>
                <a:ext cx="2188633" cy="377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DA1190-795B-9048-222E-8F9EEF61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3068" y="3241040"/>
                <a:ext cx="2188633" cy="377667"/>
              </a:xfrm>
              <a:prstGeom prst="rect">
                <a:avLst/>
              </a:prstGeom>
              <a:blipFill>
                <a:blip r:embed="rId3"/>
                <a:stretch>
                  <a:fillRect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6BBBC5-A2B6-3720-51A4-D51C9C92FEA9}"/>
                  </a:ext>
                </a:extLst>
              </p:cNvPr>
              <p:cNvSpPr txBox="1"/>
              <p:nvPr/>
            </p:nvSpPr>
            <p:spPr>
              <a:xfrm>
                <a:off x="8608640" y="2975692"/>
                <a:ext cx="2432086" cy="61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Augmented Data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6BBBC5-A2B6-3720-51A4-D51C9C92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640" y="2975692"/>
                <a:ext cx="2432086" cy="619850"/>
              </a:xfrm>
              <a:prstGeom prst="rect">
                <a:avLst/>
              </a:prstGeom>
              <a:blipFill>
                <a:blip r:embed="rId4"/>
                <a:stretch>
                  <a:fillRect t="-29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D2B4D3EA-CBB6-BFED-429A-771FD691D33E}"/>
              </a:ext>
            </a:extLst>
          </p:cNvPr>
          <p:cNvSpPr txBox="1"/>
          <p:nvPr/>
        </p:nvSpPr>
        <p:spPr>
          <a:xfrm>
            <a:off x="7300663" y="3545448"/>
            <a:ext cx="142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6A16E6E-ACAB-C152-6118-36D49D7C8C96}"/>
              </a:ext>
            </a:extLst>
          </p:cNvPr>
          <p:cNvSpPr txBox="1"/>
          <p:nvPr/>
        </p:nvSpPr>
        <p:spPr>
          <a:xfrm>
            <a:off x="7298283" y="4431956"/>
            <a:ext cx="1440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4F53F5D-C22F-1381-F176-6FC0CCDEA49F}"/>
                  </a:ext>
                </a:extLst>
              </p:cNvPr>
              <p:cNvSpPr txBox="1"/>
              <p:nvPr/>
            </p:nvSpPr>
            <p:spPr>
              <a:xfrm>
                <a:off x="5103501" y="5038405"/>
                <a:ext cx="2264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Augmented Image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4F53F5D-C22F-1381-F176-6FC0CCDE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501" y="5038405"/>
                <a:ext cx="2264067" cy="584775"/>
              </a:xfrm>
              <a:prstGeom prst="rect">
                <a:avLst/>
              </a:prstGeom>
              <a:blipFill>
                <a:blip r:embed="rId5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28F9BEC-943A-CE31-3A46-62C875F61A63}"/>
              </a:ext>
            </a:extLst>
          </p:cNvPr>
          <p:cNvCxnSpPr>
            <a:cxnSpLocks/>
          </p:cNvCxnSpPr>
          <p:nvPr/>
        </p:nvCxnSpPr>
        <p:spPr>
          <a:xfrm flipV="1">
            <a:off x="2942655" y="6124471"/>
            <a:ext cx="1995906" cy="19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932794-64F9-8317-7970-440CBED004ED}"/>
              </a:ext>
            </a:extLst>
          </p:cNvPr>
          <p:cNvCxnSpPr>
            <a:cxnSpLocks/>
          </p:cNvCxnSpPr>
          <p:nvPr/>
        </p:nvCxnSpPr>
        <p:spPr>
          <a:xfrm flipH="1">
            <a:off x="3671868" y="6465402"/>
            <a:ext cx="15146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07E23BA-9425-465D-C5C8-BAA7FD1C6676}"/>
              </a:ext>
            </a:extLst>
          </p:cNvPr>
          <p:cNvSpPr txBox="1"/>
          <p:nvPr/>
        </p:nvSpPr>
        <p:spPr>
          <a:xfrm>
            <a:off x="3582968" y="5579261"/>
            <a:ext cx="1520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73724B-4A85-AF79-8230-5E42E9BF6871}"/>
              </a:ext>
            </a:extLst>
          </p:cNvPr>
          <p:cNvSpPr txBox="1"/>
          <p:nvPr/>
        </p:nvSpPr>
        <p:spPr>
          <a:xfrm>
            <a:off x="3444802" y="6486725"/>
            <a:ext cx="173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70E632-BAF2-F27B-3C68-3A88D5E7F514}"/>
              </a:ext>
            </a:extLst>
          </p:cNvPr>
          <p:cNvSpPr txBox="1"/>
          <p:nvPr/>
        </p:nvSpPr>
        <p:spPr>
          <a:xfrm>
            <a:off x="-974250" y="2011132"/>
            <a:ext cx="234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Ideal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47DFF6-4C84-A9A8-B247-4DBDB771D975}"/>
              </a:ext>
            </a:extLst>
          </p:cNvPr>
          <p:cNvSpPr txBox="1"/>
          <p:nvPr/>
        </p:nvSpPr>
        <p:spPr>
          <a:xfrm>
            <a:off x="-974250" y="3789680"/>
            <a:ext cx="23547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Augmentation post hoc</a:t>
            </a:r>
          </a:p>
          <a:p>
            <a:pPr algn="ctr"/>
            <a:r>
              <a:rPr lang="en-US" sz="1600" dirty="0"/>
              <a:t>(Method used)</a:t>
            </a:r>
            <a:endParaRPr lang="en-US" sz="11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C4DDD1-F19D-E341-D38C-9BFF4EF7E005}"/>
              </a:ext>
            </a:extLst>
          </p:cNvPr>
          <p:cNvSpPr txBox="1"/>
          <p:nvPr/>
        </p:nvSpPr>
        <p:spPr>
          <a:xfrm>
            <a:off x="-974250" y="5801360"/>
            <a:ext cx="2354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Augmentation ante hoc</a:t>
            </a:r>
          </a:p>
          <a:p>
            <a:pPr algn="ctr"/>
            <a:r>
              <a:rPr lang="en-US" sz="1600" dirty="0"/>
              <a:t>(Equivalent Method)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425F72B-68C6-2660-CC90-7AFE9DD00CDB}"/>
                  </a:ext>
                </a:extLst>
              </p:cNvPr>
              <p:cNvSpPr txBox="1"/>
              <p:nvPr/>
            </p:nvSpPr>
            <p:spPr>
              <a:xfrm>
                <a:off x="13279418" y="1229360"/>
                <a:ext cx="2190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425F72B-68C6-2660-CC90-7AFE9DD00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9418" y="1229360"/>
                <a:ext cx="21907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FE9E6E0-1019-1B7F-2375-8D5ACE8D75EE}"/>
                  </a:ext>
                </a:extLst>
              </p:cNvPr>
              <p:cNvSpPr txBox="1"/>
              <p:nvPr/>
            </p:nvSpPr>
            <p:spPr>
              <a:xfrm>
                <a:off x="5135794" y="773088"/>
                <a:ext cx="21889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Transformed Data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FE9E6E0-1019-1B7F-2375-8D5ACE8D7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794" y="773088"/>
                <a:ext cx="2188994" cy="584775"/>
              </a:xfrm>
              <a:prstGeom prst="rect">
                <a:avLst/>
              </a:prstGeom>
              <a:blipFill>
                <a:blip r:embed="rId7"/>
                <a:stretch>
                  <a:fillRect t="-3125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AE6F2A7-7755-D952-184B-DF2960C84E44}"/>
              </a:ext>
            </a:extLst>
          </p:cNvPr>
          <p:cNvCxnSpPr>
            <a:cxnSpLocks/>
          </p:cNvCxnSpPr>
          <p:nvPr/>
        </p:nvCxnSpPr>
        <p:spPr>
          <a:xfrm flipH="1">
            <a:off x="3518272" y="4459439"/>
            <a:ext cx="1644670" cy="70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3BC6E67-6B3A-BDA5-1D45-F0E1666D28AA}"/>
                  </a:ext>
                </a:extLst>
              </p:cNvPr>
              <p:cNvSpPr txBox="1"/>
              <p:nvPr/>
            </p:nvSpPr>
            <p:spPr>
              <a:xfrm>
                <a:off x="3977379" y="3782365"/>
                <a:ext cx="6698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3BC6E67-6B3A-BDA5-1D45-F0E1666D2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79" y="3782365"/>
                <a:ext cx="66984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CA8DAAF-FBF2-4E1C-3ACE-D1B6272E25A2}"/>
                  </a:ext>
                </a:extLst>
              </p:cNvPr>
              <p:cNvSpPr txBox="1"/>
              <p:nvPr/>
            </p:nvSpPr>
            <p:spPr>
              <a:xfrm>
                <a:off x="4044604" y="4448597"/>
                <a:ext cx="6698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CA8DAAF-FBF2-4E1C-3ACE-D1B6272E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04" y="4448597"/>
                <a:ext cx="66984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73AC4AE-7B86-8120-55C6-1B3A689EC484}"/>
              </a:ext>
            </a:extLst>
          </p:cNvPr>
          <p:cNvCxnSpPr>
            <a:cxnSpLocks/>
          </p:cNvCxnSpPr>
          <p:nvPr/>
        </p:nvCxnSpPr>
        <p:spPr>
          <a:xfrm>
            <a:off x="3594905" y="4162118"/>
            <a:ext cx="14100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A1E0AED-22C0-581B-E44D-D24C0DF9E5B6}"/>
              </a:ext>
            </a:extLst>
          </p:cNvPr>
          <p:cNvCxnSpPr>
            <a:cxnSpLocks/>
          </p:cNvCxnSpPr>
          <p:nvPr/>
        </p:nvCxnSpPr>
        <p:spPr>
          <a:xfrm flipH="1">
            <a:off x="7492707" y="4454726"/>
            <a:ext cx="132569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7985925-E6F3-4893-F694-455DA0A713B4}"/>
                  </a:ext>
                </a:extLst>
              </p:cNvPr>
              <p:cNvSpPr txBox="1"/>
              <p:nvPr/>
            </p:nvSpPr>
            <p:spPr>
              <a:xfrm>
                <a:off x="5123957" y="3026993"/>
                <a:ext cx="21886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Transformed Data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7985925-E6F3-4893-F694-455DA0A71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57" y="3026993"/>
                <a:ext cx="2188632" cy="584775"/>
              </a:xfrm>
              <a:prstGeom prst="rect">
                <a:avLst/>
              </a:prstGeom>
              <a:blipFill>
                <a:blip r:embed="rId10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F3A85B4-01C1-D897-D2C6-9A951ABB8FDD}"/>
              </a:ext>
            </a:extLst>
          </p:cNvPr>
          <p:cNvCxnSpPr>
            <a:cxnSpLocks/>
          </p:cNvCxnSpPr>
          <p:nvPr/>
        </p:nvCxnSpPr>
        <p:spPr>
          <a:xfrm flipH="1">
            <a:off x="7450118" y="6502138"/>
            <a:ext cx="14749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21D5007-B6B1-BF5A-B111-2AA9E581C810}"/>
                  </a:ext>
                </a:extLst>
              </p:cNvPr>
              <p:cNvSpPr txBox="1"/>
              <p:nvPr/>
            </p:nvSpPr>
            <p:spPr>
              <a:xfrm>
                <a:off x="7334281" y="5767038"/>
                <a:ext cx="1347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21D5007-B6B1-BF5A-B111-2AA9E581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81" y="5767038"/>
                <a:ext cx="134753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9B5520C-9C01-081A-656A-EF67AE690847}"/>
                  </a:ext>
                </a:extLst>
              </p:cNvPr>
              <p:cNvSpPr txBox="1"/>
              <p:nvPr/>
            </p:nvSpPr>
            <p:spPr>
              <a:xfrm>
                <a:off x="7334280" y="6503271"/>
                <a:ext cx="13667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9B5520C-9C01-081A-656A-EF67AE690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80" y="6503271"/>
                <a:ext cx="1366787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CD75C18-3391-742A-A3F5-D70B8A791445}"/>
                  </a:ext>
                </a:extLst>
              </p:cNvPr>
              <p:cNvSpPr txBox="1"/>
              <p:nvPr/>
            </p:nvSpPr>
            <p:spPr>
              <a:xfrm>
                <a:off x="13281486" y="5252720"/>
                <a:ext cx="2188681" cy="377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CD75C18-3391-742A-A3F5-D70B8A79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1486" y="5252720"/>
                <a:ext cx="2188681" cy="377667"/>
              </a:xfrm>
              <a:prstGeom prst="rect">
                <a:avLst/>
              </a:prstGeom>
              <a:blipFill>
                <a:blip r:embed="rId13"/>
                <a:stretch>
                  <a:fillRect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CF18517-A632-F050-61B1-564905B90B7F}"/>
              </a:ext>
            </a:extLst>
          </p:cNvPr>
          <p:cNvCxnSpPr>
            <a:cxnSpLocks/>
          </p:cNvCxnSpPr>
          <p:nvPr/>
        </p:nvCxnSpPr>
        <p:spPr>
          <a:xfrm>
            <a:off x="5996810" y="2130738"/>
            <a:ext cx="71051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C9EAECC-C47F-0C56-99B8-7642E81A9789}"/>
                  </a:ext>
                </a:extLst>
              </p:cNvPr>
              <p:cNvSpPr txBox="1"/>
              <p:nvPr/>
            </p:nvSpPr>
            <p:spPr>
              <a:xfrm>
                <a:off x="7403588" y="1720446"/>
                <a:ext cx="58193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+ Measurement noise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6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C9EAECC-C47F-0C56-99B8-7642E81A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588" y="1720446"/>
                <a:ext cx="5819316" cy="338554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142CCA33-0F85-D778-EAF8-62871A8747A3}"/>
              </a:ext>
            </a:extLst>
          </p:cNvPr>
          <p:cNvSpPr txBox="1"/>
          <p:nvPr/>
        </p:nvSpPr>
        <p:spPr>
          <a:xfrm>
            <a:off x="7300663" y="2455381"/>
            <a:ext cx="5953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45A7A"/>
                </a:solidFill>
              </a:rPr>
              <a:t>*Full Bayesian Pipeline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E0138FD-AD3B-C820-5B9E-35BA19E3D99B}"/>
              </a:ext>
            </a:extLst>
          </p:cNvPr>
          <p:cNvCxnSpPr>
            <a:cxnSpLocks/>
          </p:cNvCxnSpPr>
          <p:nvPr/>
        </p:nvCxnSpPr>
        <p:spPr>
          <a:xfrm flipH="1">
            <a:off x="7488285" y="2445876"/>
            <a:ext cx="66485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64ECBF-BC64-10CF-B82C-F641AC86DC27}"/>
              </a:ext>
            </a:extLst>
          </p:cNvPr>
          <p:cNvCxnSpPr>
            <a:cxnSpLocks/>
          </p:cNvCxnSpPr>
          <p:nvPr/>
        </p:nvCxnSpPr>
        <p:spPr>
          <a:xfrm flipV="1">
            <a:off x="3054886" y="2128742"/>
            <a:ext cx="1997566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6DF5CCA-7D07-40E9-7FBD-ACB70C9ADA1F}"/>
              </a:ext>
            </a:extLst>
          </p:cNvPr>
          <p:cNvCxnSpPr>
            <a:cxnSpLocks/>
          </p:cNvCxnSpPr>
          <p:nvPr/>
        </p:nvCxnSpPr>
        <p:spPr>
          <a:xfrm flipH="1">
            <a:off x="3675597" y="2443935"/>
            <a:ext cx="14749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98821E-6D56-67E3-00AD-F895648C98E6}"/>
                  </a:ext>
                </a:extLst>
              </p:cNvPr>
              <p:cNvSpPr txBox="1"/>
              <p:nvPr/>
            </p:nvSpPr>
            <p:spPr>
              <a:xfrm>
                <a:off x="3816593" y="1769326"/>
                <a:ext cx="1347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98821E-6D56-67E3-00AD-F895648C9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593" y="1769326"/>
                <a:ext cx="1347536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73923B3-91D9-1A92-4D11-2914970A38DB}"/>
                  </a:ext>
                </a:extLst>
              </p:cNvPr>
              <p:cNvSpPr txBox="1"/>
              <p:nvPr/>
            </p:nvSpPr>
            <p:spPr>
              <a:xfrm>
                <a:off x="3816592" y="2419621"/>
                <a:ext cx="13667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73923B3-91D9-1A92-4D11-2914970A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592" y="2419621"/>
                <a:ext cx="1366787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Picture 102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C146CC2C-220E-DAB3-048D-DE91D62228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868" y="1412240"/>
            <a:ext cx="2198630" cy="1465752"/>
          </a:xfrm>
          <a:prstGeom prst="rect">
            <a:avLst/>
          </a:prstGeom>
        </p:spPr>
      </p:pic>
      <p:pic>
        <p:nvPicPr>
          <p:cNvPr id="104" name="Picture 103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802EA776-3D0E-94E7-CB7E-499AAD96C5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4908" y="5618480"/>
            <a:ext cx="2198630" cy="1465752"/>
          </a:xfrm>
          <a:prstGeom prst="rect">
            <a:avLst/>
          </a:prstGeom>
        </p:spPr>
      </p:pic>
      <p:pic>
        <p:nvPicPr>
          <p:cNvPr id="105" name="Picture 10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5CE304-AE8F-2252-C09F-6719AD9FB9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868" y="5618480"/>
            <a:ext cx="2198630" cy="146575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8BC440C-0265-26F6-AB3D-27AB2E805A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34908" y="1412240"/>
            <a:ext cx="2213183" cy="1474470"/>
          </a:xfrm>
          <a:prstGeom prst="rect">
            <a:avLst/>
          </a:prstGeom>
        </p:spPr>
      </p:pic>
      <p:pic>
        <p:nvPicPr>
          <p:cNvPr id="107" name="Picture 106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4BB47832-1774-F064-5FFA-45FC11AC12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73068" y="3606800"/>
            <a:ext cx="2198630" cy="1464775"/>
          </a:xfrm>
          <a:prstGeom prst="rect">
            <a:avLst/>
          </a:prstGeom>
        </p:spPr>
      </p:pic>
      <p:pic>
        <p:nvPicPr>
          <p:cNvPr id="108" name="Picture 107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33F57E8E-853E-85EA-9762-12D306036A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868" y="3606800"/>
            <a:ext cx="2198630" cy="146575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D6F2A6E-F0EA-8DA0-7269-2CA7D30B9C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34908" y="3606800"/>
            <a:ext cx="2213183" cy="1474470"/>
          </a:xfrm>
          <a:prstGeom prst="rect">
            <a:avLst/>
          </a:prstGeom>
        </p:spPr>
      </p:pic>
      <p:pic>
        <p:nvPicPr>
          <p:cNvPr id="110" name="Picture 109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65BE0CC6-6C77-28E9-29B2-C0DF1F79C1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73068" y="1595120"/>
            <a:ext cx="2198630" cy="1464774"/>
          </a:xfrm>
          <a:prstGeom prst="rect">
            <a:avLst/>
          </a:prstGeom>
        </p:spPr>
      </p:pic>
      <p:pic>
        <p:nvPicPr>
          <p:cNvPr id="111" name="Picture 110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64C9DCB5-B358-82EF-8AC2-F0775EEB6A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73068" y="5618480"/>
            <a:ext cx="2198630" cy="1464775"/>
          </a:xfrm>
          <a:prstGeom prst="rect">
            <a:avLst/>
          </a:prstGeom>
        </p:spPr>
      </p:pic>
      <p:pic>
        <p:nvPicPr>
          <p:cNvPr id="112" name="Picture 11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5FB5944F-77BA-8B77-05E3-DF8C0F9F9A2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01068" y="3606800"/>
            <a:ext cx="2196488" cy="1463348"/>
          </a:xfrm>
          <a:prstGeom prst="rect">
            <a:avLst/>
          </a:prstGeom>
        </p:spPr>
      </p:pic>
      <p:pic>
        <p:nvPicPr>
          <p:cNvPr id="113" name="Picture 112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857F9134-F9C9-472A-3503-6B68ACADFF9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01068" y="5618480"/>
            <a:ext cx="2196488" cy="1463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65575FE-B788-08E5-57FC-E9AEE0785583}"/>
                  </a:ext>
                </a:extLst>
              </p:cNvPr>
              <p:cNvSpPr txBox="1"/>
              <p:nvPr/>
            </p:nvSpPr>
            <p:spPr>
              <a:xfrm>
                <a:off x="8724005" y="5081111"/>
                <a:ext cx="2221275" cy="61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Transformed Data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65575FE-B788-08E5-57FC-E9AEE0785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005" y="5081111"/>
                <a:ext cx="2221275" cy="619850"/>
              </a:xfrm>
              <a:prstGeom prst="rect">
                <a:avLst/>
              </a:prstGeom>
              <a:blipFill>
                <a:blip r:embed="rId23"/>
                <a:stretch>
                  <a:fillRect t="-297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>
            <a:extLst>
              <a:ext uri="{FF2B5EF4-FFF2-40B4-BE49-F238E27FC236}">
                <a16:creationId xmlns:a16="http://schemas.microsoft.com/office/drawing/2014/main" id="{8E9495F7-F9F5-61C1-10C8-EA8175FBFE25}"/>
              </a:ext>
            </a:extLst>
          </p:cNvPr>
          <p:cNvSpPr/>
          <p:nvPr/>
        </p:nvSpPr>
        <p:spPr>
          <a:xfrm>
            <a:off x="902548" y="4988370"/>
            <a:ext cx="88900" cy="294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3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57BF6B-D478-4F2B-2529-D1A287C8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6315"/>
            <a:ext cx="13284201" cy="52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2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DF4692B9-9F04-DFBF-5810-4695239F7966}"/>
              </a:ext>
            </a:extLst>
          </p:cNvPr>
          <p:cNvSpPr/>
          <p:nvPr/>
        </p:nvSpPr>
        <p:spPr>
          <a:xfrm>
            <a:off x="-9797143" y="-5159829"/>
            <a:ext cx="38796686" cy="16393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68C6890-9255-63FC-1179-45084078FB59}"/>
              </a:ext>
            </a:extLst>
          </p:cNvPr>
          <p:cNvCxnSpPr>
            <a:cxnSpLocks/>
          </p:cNvCxnSpPr>
          <p:nvPr/>
        </p:nvCxnSpPr>
        <p:spPr>
          <a:xfrm flipH="1">
            <a:off x="2985600" y="4081514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7F3AEA-880E-86E5-96C0-746C71F92F08}"/>
                  </a:ext>
                </a:extLst>
              </p:cNvPr>
              <p:cNvSpPr txBox="1"/>
              <p:nvPr/>
            </p:nvSpPr>
            <p:spPr>
              <a:xfrm>
                <a:off x="3614035" y="3381358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7F3AEA-880E-86E5-96C0-746C71F9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035" y="3381358"/>
                <a:ext cx="66984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408A0A-0AEA-43AC-9E58-84548414CF11}"/>
                  </a:ext>
                </a:extLst>
              </p:cNvPr>
              <p:cNvSpPr txBox="1"/>
              <p:nvPr/>
            </p:nvSpPr>
            <p:spPr>
              <a:xfrm>
                <a:off x="3696896" y="4126242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408A0A-0AEA-43AC-9E58-84548414C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96" y="4126242"/>
                <a:ext cx="669842" cy="470000"/>
              </a:xfrm>
              <a:prstGeom prst="rect">
                <a:avLst/>
              </a:prstGeom>
              <a:blipFill>
                <a:blip r:embed="rId3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CD4813-59BC-DF6E-5FC1-E900DA743A86}"/>
              </a:ext>
            </a:extLst>
          </p:cNvPr>
          <p:cNvCxnSpPr>
            <a:cxnSpLocks/>
          </p:cNvCxnSpPr>
          <p:nvPr/>
        </p:nvCxnSpPr>
        <p:spPr>
          <a:xfrm>
            <a:off x="2617368" y="3831561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E2CFC0-5310-0133-F543-9C5EE4605011}"/>
              </a:ext>
            </a:extLst>
          </p:cNvPr>
          <p:cNvSpPr txBox="1"/>
          <p:nvPr/>
        </p:nvSpPr>
        <p:spPr>
          <a:xfrm>
            <a:off x="-2501799" y="-938232"/>
            <a:ext cx="20699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43156"/>
                </a:solidFill>
              </a:rPr>
              <a:t>Data Augmentation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1DE34-CAC3-46D5-3A45-232C1F3025EB}"/>
              </a:ext>
            </a:extLst>
          </p:cNvPr>
          <p:cNvSpPr txBox="1"/>
          <p:nvPr/>
        </p:nvSpPr>
        <p:spPr>
          <a:xfrm>
            <a:off x="-2501799" y="7706380"/>
            <a:ext cx="20699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Fig. 4</a:t>
            </a:r>
            <a:r>
              <a:rPr lang="en-US" sz="2800" dirty="0"/>
              <a:t>. Data augmentation model justifying groupings of coefficients into blocks (layers/bands)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F3CA96-DCDE-3B26-406A-BEAF26E9AB67}"/>
                  </a:ext>
                </a:extLst>
              </p:cNvPr>
              <p:cNvSpPr txBox="1"/>
              <p:nvPr/>
            </p:nvSpPr>
            <p:spPr>
              <a:xfrm>
                <a:off x="-9001" y="-354821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F3CA96-DCDE-3B26-406A-BEAF26E9A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01" y="-354821"/>
                <a:ext cx="2895600" cy="830997"/>
              </a:xfrm>
              <a:prstGeom prst="rect">
                <a:avLst/>
              </a:prstGeom>
              <a:blipFill>
                <a:blip r:embed="rId4"/>
                <a:stretch>
                  <a:fillRect t="-5882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72800B2-9895-A89C-EC85-283DB4E4400F}"/>
              </a:ext>
            </a:extLst>
          </p:cNvPr>
          <p:cNvSpPr txBox="1"/>
          <p:nvPr/>
        </p:nvSpPr>
        <p:spPr>
          <a:xfrm>
            <a:off x="15307198" y="-354821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E95B6B-C9BF-3214-F42E-85B4FFF34AC6}"/>
              </a:ext>
            </a:extLst>
          </p:cNvPr>
          <p:cNvCxnSpPr>
            <a:cxnSpLocks/>
          </p:cNvCxnSpPr>
          <p:nvPr/>
        </p:nvCxnSpPr>
        <p:spPr>
          <a:xfrm flipV="1">
            <a:off x="616636" y="1288190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B8ADC8-AD3B-3F74-E171-108EEBD45D05}"/>
              </a:ext>
            </a:extLst>
          </p:cNvPr>
          <p:cNvCxnSpPr>
            <a:cxnSpLocks/>
          </p:cNvCxnSpPr>
          <p:nvPr/>
        </p:nvCxnSpPr>
        <p:spPr>
          <a:xfrm flipH="1">
            <a:off x="3003021" y="159822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903FF5-96AA-32D5-9C87-4A8386967F9E}"/>
                  </a:ext>
                </a:extLst>
              </p:cNvPr>
              <p:cNvSpPr txBox="1"/>
              <p:nvPr/>
            </p:nvSpPr>
            <p:spPr>
              <a:xfrm>
                <a:off x="3614035" y="861378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903FF5-96AA-32D5-9C87-4A8386967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035" y="861378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DE4A8-8992-3E98-9784-20C8BCFE6220}"/>
                  </a:ext>
                </a:extLst>
              </p:cNvPr>
              <p:cNvSpPr txBox="1"/>
              <p:nvPr/>
            </p:nvSpPr>
            <p:spPr>
              <a:xfrm>
                <a:off x="3714317" y="164295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DE4A8-8992-3E98-9784-20C8BCFE6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317" y="1642956"/>
                <a:ext cx="669842" cy="470000"/>
              </a:xfrm>
              <a:prstGeom prst="rect">
                <a:avLst/>
              </a:prstGeom>
              <a:blipFill>
                <a:blip r:embed="rId6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2ED76E-AB7E-A382-2870-7B94F5E2BCA5}"/>
                  </a:ext>
                </a:extLst>
              </p:cNvPr>
              <p:cNvSpPr txBox="1"/>
              <p:nvPr/>
            </p:nvSpPr>
            <p:spPr>
              <a:xfrm>
                <a:off x="7979299" y="850833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2ED76E-AB7E-A382-2870-7B94F5E2B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299" y="850833"/>
                <a:ext cx="7175500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2119C33-297A-41E5-5923-3FE031433D93}"/>
              </a:ext>
            </a:extLst>
          </p:cNvPr>
          <p:cNvSpPr txBox="1"/>
          <p:nvPr/>
        </p:nvSpPr>
        <p:spPr>
          <a:xfrm>
            <a:off x="9661402" y="1657424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FEF69-8D1E-4048-22EE-C96B1E1A561B}"/>
                  </a:ext>
                </a:extLst>
              </p:cNvPr>
              <p:cNvSpPr txBox="1"/>
              <p:nvPr/>
            </p:nvSpPr>
            <p:spPr>
              <a:xfrm>
                <a:off x="15269099" y="2700389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FEF69-8D1E-4048-22EE-C96B1E1A5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9099" y="2700389"/>
                <a:ext cx="2908300" cy="472758"/>
              </a:xfrm>
              <a:prstGeom prst="rect">
                <a:avLst/>
              </a:prstGeom>
              <a:blipFill>
                <a:blip r:embed="rId8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F0D4FF1-4A15-3FE1-0870-BBB95C36B0A4}"/>
              </a:ext>
            </a:extLst>
          </p:cNvPr>
          <p:cNvSpPr txBox="1"/>
          <p:nvPr/>
        </p:nvSpPr>
        <p:spPr>
          <a:xfrm>
            <a:off x="13084699" y="574152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3923D4-139A-79FE-D393-D22405C8A1F9}"/>
              </a:ext>
            </a:extLst>
          </p:cNvPr>
          <p:cNvSpPr txBox="1"/>
          <p:nvPr/>
        </p:nvSpPr>
        <p:spPr>
          <a:xfrm>
            <a:off x="7966598" y="2949189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B1B34C-5DEA-2F74-7A55-3B244DD9814D}"/>
              </a:ext>
            </a:extLst>
          </p:cNvPr>
          <p:cNvSpPr txBox="1"/>
          <p:nvPr/>
        </p:nvSpPr>
        <p:spPr>
          <a:xfrm>
            <a:off x="5518420" y="3037851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A68A96-BDC8-2B77-3E3B-18A7B27F7A07}"/>
                  </a:ext>
                </a:extLst>
              </p:cNvPr>
              <p:cNvSpPr txBox="1"/>
              <p:nvPr/>
            </p:nvSpPr>
            <p:spPr>
              <a:xfrm>
                <a:off x="5109099" y="4974497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A68A96-BDC8-2B77-3E3B-18A7B27F7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099" y="4974497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147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10D5F2-BA1D-8909-EE4E-6317AC1DB6FE}"/>
              </a:ext>
            </a:extLst>
          </p:cNvPr>
          <p:cNvSpPr txBox="1"/>
          <p:nvPr/>
        </p:nvSpPr>
        <p:spPr>
          <a:xfrm>
            <a:off x="2886599" y="550171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B22BC-0122-3892-042A-9CBF6A7552AB}"/>
              </a:ext>
            </a:extLst>
          </p:cNvPr>
          <p:cNvSpPr txBox="1"/>
          <p:nvPr/>
        </p:nvSpPr>
        <p:spPr>
          <a:xfrm>
            <a:off x="2899299" y="6850498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D51A1D-C89A-294E-A8BE-5188636FCBFD}"/>
              </a:ext>
            </a:extLst>
          </p:cNvPr>
          <p:cNvSpPr txBox="1"/>
          <p:nvPr/>
        </p:nvSpPr>
        <p:spPr>
          <a:xfrm>
            <a:off x="-2505274" y="1303230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EBAAE-1AD3-516D-3956-9DBF67D62777}"/>
              </a:ext>
            </a:extLst>
          </p:cNvPr>
          <p:cNvSpPr txBox="1"/>
          <p:nvPr/>
        </p:nvSpPr>
        <p:spPr>
          <a:xfrm>
            <a:off x="-2508748" y="3443497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A21761-E8DA-8B45-026F-D08DF3DBDB03}"/>
              </a:ext>
            </a:extLst>
          </p:cNvPr>
          <p:cNvCxnSpPr>
            <a:cxnSpLocks/>
          </p:cNvCxnSpPr>
          <p:nvPr/>
        </p:nvCxnSpPr>
        <p:spPr>
          <a:xfrm>
            <a:off x="7893010" y="1348275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5C5433-655D-4B92-C953-51945263A6DA}"/>
              </a:ext>
            </a:extLst>
          </p:cNvPr>
          <p:cNvSpPr txBox="1"/>
          <p:nvPr/>
        </p:nvSpPr>
        <p:spPr>
          <a:xfrm>
            <a:off x="-2501799" y="6471851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8AA061-4F8D-7CA8-4488-C14AC7292EAA}"/>
                  </a:ext>
                </a:extLst>
              </p:cNvPr>
              <p:cNvSpPr txBox="1"/>
              <p:nvPr/>
            </p:nvSpPr>
            <p:spPr>
              <a:xfrm>
                <a:off x="15319900" y="56351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8AA061-4F8D-7CA8-4488-C14AC7292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9900" y="56351"/>
                <a:ext cx="284480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0CB15-E859-47AE-A4E1-918F81E99A14}"/>
              </a:ext>
            </a:extLst>
          </p:cNvPr>
          <p:cNvCxnSpPr>
            <a:cxnSpLocks/>
          </p:cNvCxnSpPr>
          <p:nvPr/>
        </p:nvCxnSpPr>
        <p:spPr>
          <a:xfrm>
            <a:off x="2634789" y="134827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570B2E-93FC-279A-F34A-46F50DCBBE12}"/>
              </a:ext>
            </a:extLst>
          </p:cNvPr>
          <p:cNvSpPr txBox="1"/>
          <p:nvPr/>
        </p:nvSpPr>
        <p:spPr>
          <a:xfrm>
            <a:off x="13059299" y="295632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ECF8E5-A842-976C-B7A7-991DCEC399C0}"/>
              </a:ext>
            </a:extLst>
          </p:cNvPr>
          <p:cNvCxnSpPr>
            <a:cxnSpLocks/>
          </p:cNvCxnSpPr>
          <p:nvPr/>
        </p:nvCxnSpPr>
        <p:spPr>
          <a:xfrm flipH="1">
            <a:off x="13189016" y="4064916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61A07E-CCA8-CA66-B0BA-3501F559BBB7}"/>
              </a:ext>
            </a:extLst>
          </p:cNvPr>
          <p:cNvCxnSpPr>
            <a:cxnSpLocks/>
          </p:cNvCxnSpPr>
          <p:nvPr/>
        </p:nvCxnSpPr>
        <p:spPr>
          <a:xfrm>
            <a:off x="12833484" y="3814963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C2963D-6CBB-387C-28E2-F0DE9F0E8831}"/>
              </a:ext>
            </a:extLst>
          </p:cNvPr>
          <p:cNvCxnSpPr>
            <a:cxnSpLocks/>
          </p:cNvCxnSpPr>
          <p:nvPr/>
        </p:nvCxnSpPr>
        <p:spPr>
          <a:xfrm flipH="1">
            <a:off x="3003021" y="6723114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6528C9-2840-E87A-F6F4-C120AC0DEDD3}"/>
              </a:ext>
            </a:extLst>
          </p:cNvPr>
          <p:cNvCxnSpPr>
            <a:cxnSpLocks/>
          </p:cNvCxnSpPr>
          <p:nvPr/>
        </p:nvCxnSpPr>
        <p:spPr>
          <a:xfrm>
            <a:off x="2573507" y="6473161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77D3116-25AA-D945-A6DF-CCD1A0A98D8F}"/>
              </a:ext>
            </a:extLst>
          </p:cNvPr>
          <p:cNvSpPr txBox="1"/>
          <p:nvPr/>
        </p:nvSpPr>
        <p:spPr>
          <a:xfrm>
            <a:off x="13022420" y="4111181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51A1DE5-5E3B-488E-E934-3FA990EBC8A5}"/>
                  </a:ext>
                </a:extLst>
              </p:cNvPr>
              <p:cNvSpPr txBox="1"/>
              <p:nvPr/>
            </p:nvSpPr>
            <p:spPr>
              <a:xfrm>
                <a:off x="5070999" y="-253221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51A1DE5-5E3B-488E-E934-3FA990EBC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999" y="-253221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0337FA-7C8B-9A45-FBE4-8F9ABE009E88}"/>
              </a:ext>
            </a:extLst>
          </p:cNvPr>
          <p:cNvCxnSpPr>
            <a:cxnSpLocks/>
          </p:cNvCxnSpPr>
          <p:nvPr/>
        </p:nvCxnSpPr>
        <p:spPr>
          <a:xfrm flipH="1">
            <a:off x="8131699" y="1598228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AF97EB-30EE-DE3D-EAEF-5E6D05B62A3D}"/>
              </a:ext>
            </a:extLst>
          </p:cNvPr>
          <p:cNvCxnSpPr>
            <a:cxnSpLocks/>
          </p:cNvCxnSpPr>
          <p:nvPr/>
        </p:nvCxnSpPr>
        <p:spPr>
          <a:xfrm flipH="1">
            <a:off x="13214416" y="6850114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F0F4C1-B667-F062-2A89-74D0FB644D12}"/>
              </a:ext>
            </a:extLst>
          </p:cNvPr>
          <p:cNvCxnSpPr>
            <a:cxnSpLocks/>
          </p:cNvCxnSpPr>
          <p:nvPr/>
        </p:nvCxnSpPr>
        <p:spPr>
          <a:xfrm>
            <a:off x="12858884" y="6600161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341DFFC-B0CF-1EAD-B5C9-D603132DE042}"/>
                  </a:ext>
                </a:extLst>
              </p:cNvPr>
              <p:cNvSpPr txBox="1"/>
              <p:nvPr/>
            </p:nvSpPr>
            <p:spPr>
              <a:xfrm>
                <a:off x="15294499" y="5263188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341DFFC-B0CF-1EAD-B5C9-D603132DE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499" y="5263188"/>
                <a:ext cx="2895600" cy="472758"/>
              </a:xfrm>
              <a:prstGeom prst="rect">
                <a:avLst/>
              </a:prstGeom>
              <a:blipFill>
                <a:blip r:embed="rId12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7EBEFE39-2E26-DFB9-FE3C-82DF1B92D5E0}"/>
              </a:ext>
            </a:extLst>
          </p:cNvPr>
          <p:cNvSpPr txBox="1"/>
          <p:nvPr/>
        </p:nvSpPr>
        <p:spPr>
          <a:xfrm>
            <a:off x="13047820" y="689637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743D84-3143-111A-0693-A2858050AF84}"/>
              </a:ext>
            </a:extLst>
          </p:cNvPr>
          <p:cNvCxnSpPr>
            <a:cxnSpLocks/>
          </p:cNvCxnSpPr>
          <p:nvPr/>
        </p:nvCxnSpPr>
        <p:spPr>
          <a:xfrm flipH="1">
            <a:off x="8153439" y="4081514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DFC4D5-A53A-3D6F-1ED2-9BEE911DCDB9}"/>
              </a:ext>
            </a:extLst>
          </p:cNvPr>
          <p:cNvCxnSpPr>
            <a:cxnSpLocks/>
          </p:cNvCxnSpPr>
          <p:nvPr/>
        </p:nvCxnSpPr>
        <p:spPr>
          <a:xfrm>
            <a:off x="7785207" y="3831561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4DEFD5-C422-C446-2723-678D5AE56A0D}"/>
              </a:ext>
            </a:extLst>
          </p:cNvPr>
          <p:cNvCxnSpPr>
            <a:cxnSpLocks/>
          </p:cNvCxnSpPr>
          <p:nvPr/>
        </p:nvCxnSpPr>
        <p:spPr>
          <a:xfrm flipH="1">
            <a:off x="8149347" y="6723114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F6A08E-005F-B998-5A0C-FBD78D441D0C}"/>
              </a:ext>
            </a:extLst>
          </p:cNvPr>
          <p:cNvCxnSpPr>
            <a:cxnSpLocks/>
          </p:cNvCxnSpPr>
          <p:nvPr/>
        </p:nvCxnSpPr>
        <p:spPr>
          <a:xfrm>
            <a:off x="7781115" y="6473161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E7E434-549A-CC38-2C05-8F69ED78AD8A}"/>
              </a:ext>
            </a:extLst>
          </p:cNvPr>
          <p:cNvSpPr txBox="1"/>
          <p:nvPr/>
        </p:nvSpPr>
        <p:spPr>
          <a:xfrm>
            <a:off x="7974931" y="4132024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6" name="Picture 45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111E6A4E-8D8B-4432-0433-D22F64031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539680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088FBCC6-8F75-18C7-D850-BF86420FC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3574" y="5725680"/>
            <a:ext cx="2884496" cy="1922996"/>
          </a:xfrm>
          <a:prstGeom prst="rect">
            <a:avLst/>
          </a:prstGeom>
        </p:spPr>
      </p:pic>
      <p:pic>
        <p:nvPicPr>
          <p:cNvPr id="48" name="Picture 47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DA21EE8A-BFAE-22D0-5FEC-8881051ABC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5725680"/>
            <a:ext cx="2884496" cy="19229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C149168-58CF-B860-36D8-5739A30590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4481" y="528242"/>
            <a:ext cx="2903589" cy="1934434"/>
          </a:xfrm>
          <a:prstGeom prst="rect">
            <a:avLst/>
          </a:prstGeom>
        </p:spPr>
      </p:pic>
      <p:pic>
        <p:nvPicPr>
          <p:cNvPr id="50" name="Picture 49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E452CDA-A937-2418-DC23-5F2B08414F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99815" y="3139680"/>
            <a:ext cx="2884496" cy="1921715"/>
          </a:xfrm>
          <a:prstGeom prst="rect">
            <a:avLst/>
          </a:prstGeom>
        </p:spPr>
      </p:pic>
      <p:pic>
        <p:nvPicPr>
          <p:cNvPr id="51" name="Picture 50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C002F8A0-7CF0-AA77-5138-569759D541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132680"/>
            <a:ext cx="2884496" cy="19229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D871BC7-DA1D-2855-47CE-26D6BB256B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4481" y="3126961"/>
            <a:ext cx="2903589" cy="1934434"/>
          </a:xfrm>
          <a:prstGeom prst="rect">
            <a:avLst/>
          </a:prstGeom>
        </p:spPr>
      </p:pic>
      <p:pic>
        <p:nvPicPr>
          <p:cNvPr id="53" name="Picture 52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1E69E84E-ABDC-3CD8-E65D-B19BB28CEF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99816" y="528242"/>
            <a:ext cx="2884495" cy="1921712"/>
          </a:xfrm>
          <a:prstGeom prst="rect">
            <a:avLst/>
          </a:prstGeom>
        </p:spPr>
      </p:pic>
      <p:pic>
        <p:nvPicPr>
          <p:cNvPr id="54" name="Picture 53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4190ABA2-DCE4-9490-E93B-017E6C1FAE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99815" y="5725680"/>
            <a:ext cx="2884496" cy="1921715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8CDD2988-6CDE-11DB-5245-6AD1022B3E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7148" y="5725680"/>
            <a:ext cx="2903589" cy="1934434"/>
          </a:xfrm>
          <a:prstGeom prst="rect">
            <a:avLst/>
          </a:prstGeom>
        </p:spPr>
      </p:pic>
      <p:pic>
        <p:nvPicPr>
          <p:cNvPr id="56" name="Picture 5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4408CB7E-AADA-CDB2-1103-E2C4FBBC71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7148" y="3126961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9579F58-47D4-A027-FC3F-DD2E73776B40}"/>
                  </a:ext>
                </a:extLst>
              </p:cNvPr>
              <p:cNvSpPr txBox="1"/>
              <p:nvPr/>
            </p:nvSpPr>
            <p:spPr>
              <a:xfrm>
                <a:off x="8737875" y="5988006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9579F58-47D4-A027-FC3F-DD2E73776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875" y="5988006"/>
                <a:ext cx="66984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0AB2A8-EE8D-C750-A345-C1E09D7A1F2A}"/>
                  </a:ext>
                </a:extLst>
              </p:cNvPr>
              <p:cNvSpPr txBox="1"/>
              <p:nvPr/>
            </p:nvSpPr>
            <p:spPr>
              <a:xfrm>
                <a:off x="8737875" y="6716574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0AB2A8-EE8D-C750-A345-C1E09D7A1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875" y="6716574"/>
                <a:ext cx="669842" cy="470000"/>
              </a:xfrm>
              <a:prstGeom prst="rect">
                <a:avLst/>
              </a:prstGeom>
              <a:blipFill>
                <a:blip r:embed="rId20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BE0378A-46F4-9F1C-EFC6-ADF7D0C43ECB}"/>
                  </a:ext>
                </a:extLst>
              </p:cNvPr>
              <p:cNvSpPr txBox="1"/>
              <p:nvPr/>
            </p:nvSpPr>
            <p:spPr>
              <a:xfrm>
                <a:off x="10025865" y="4974497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BE0378A-46F4-9F1C-EFC6-ADF7D0C4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865" y="4974497"/>
                <a:ext cx="3058834" cy="883512"/>
              </a:xfrm>
              <a:prstGeom prst="rect">
                <a:avLst/>
              </a:prstGeom>
              <a:blipFill>
                <a:blip r:embed="rId21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3E6C05-7EA2-4B9E-4320-D5BB2CC2772E}"/>
                  </a:ext>
                </a:extLst>
              </p:cNvPr>
              <p:cNvSpPr txBox="1"/>
              <p:nvPr/>
            </p:nvSpPr>
            <p:spPr>
              <a:xfrm>
                <a:off x="10189099" y="2328705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3E6C05-7EA2-4B9E-4320-D5BB2CC27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9099" y="2328705"/>
                <a:ext cx="2959100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04AE152-44F2-9F93-14F7-151FF5E9EAF7}"/>
                  </a:ext>
                </a:extLst>
              </p:cNvPr>
              <p:cNvSpPr txBox="1"/>
              <p:nvPr/>
            </p:nvSpPr>
            <p:spPr>
              <a:xfrm>
                <a:off x="5058299" y="235496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04AE152-44F2-9F93-14F7-151FF5E9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9" y="2354963"/>
                <a:ext cx="2921000" cy="830997"/>
              </a:xfrm>
              <a:prstGeom prst="rect">
                <a:avLst/>
              </a:prstGeom>
              <a:blipFill>
                <a:blip r:embed="rId23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15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656" y="591664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aph of a function&#10;&#10;AI-generated content may be incorrect.">
            <a:extLst>
              <a:ext uri="{FF2B5EF4-FFF2-40B4-BE49-F238E27FC236}">
                <a16:creationId xmlns:a16="http://schemas.microsoft.com/office/drawing/2014/main" id="{55F86E24-FC95-45E8-4958-D39CDB92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90" y="7836277"/>
            <a:ext cx="5116108" cy="1853977"/>
          </a:xfrm>
          <a:prstGeom prst="rect">
            <a:avLst/>
          </a:prstGeom>
        </p:spPr>
      </p:pic>
      <p:pic>
        <p:nvPicPr>
          <p:cNvPr id="33" name="Picture 32" descr="A graph of a function&#10;&#10;AI-generated content may be incorrect.">
            <a:extLst>
              <a:ext uri="{FF2B5EF4-FFF2-40B4-BE49-F238E27FC236}">
                <a16:creationId xmlns:a16="http://schemas.microsoft.com/office/drawing/2014/main" id="{7300D680-58B9-12C5-FC2A-52C42BF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455"/>
            <a:ext cx="5116108" cy="1853977"/>
          </a:xfrm>
          <a:prstGeom prst="rect">
            <a:avLst/>
          </a:prstGeom>
        </p:spPr>
      </p:pic>
      <p:pic>
        <p:nvPicPr>
          <p:cNvPr id="35" name="Picture 34" descr="A graph of a function&#10;&#10;AI-generated content may be incorrect.">
            <a:extLst>
              <a:ext uri="{FF2B5EF4-FFF2-40B4-BE49-F238E27FC236}">
                <a16:creationId xmlns:a16="http://schemas.microsoft.com/office/drawing/2014/main" id="{40199B75-9467-4DE1-0920-E52B8782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83" y="4219809"/>
            <a:ext cx="5116108" cy="1853977"/>
          </a:xfrm>
          <a:prstGeom prst="rect">
            <a:avLst/>
          </a:prstGeom>
        </p:spPr>
      </p:pic>
      <p:pic>
        <p:nvPicPr>
          <p:cNvPr id="37" name="Picture 36" descr="A graph of a number and a square&#10;&#10;AI-generated content may be incorrect.">
            <a:extLst>
              <a:ext uri="{FF2B5EF4-FFF2-40B4-BE49-F238E27FC236}">
                <a16:creationId xmlns:a16="http://schemas.microsoft.com/office/drawing/2014/main" id="{4160FF6B-8F5A-9BE7-1F8C-9053F1739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36532"/>
            <a:ext cx="5116108" cy="1853977"/>
          </a:xfrm>
          <a:prstGeom prst="rect">
            <a:avLst/>
          </a:prstGeom>
        </p:spPr>
      </p:pic>
      <p:pic>
        <p:nvPicPr>
          <p:cNvPr id="39" name="Picture 38" descr="A graph of a function&#10;&#10;AI-generated content may be incorrect.">
            <a:extLst>
              <a:ext uri="{FF2B5EF4-FFF2-40B4-BE49-F238E27FC236}">
                <a16:creationId xmlns:a16="http://schemas.microsoft.com/office/drawing/2014/main" id="{AD1890DB-C690-B051-056D-D5F9F5B34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945544"/>
            <a:ext cx="5198533" cy="1883846"/>
          </a:xfrm>
          <a:prstGeom prst="rect">
            <a:avLst/>
          </a:prstGeom>
        </p:spPr>
      </p:pic>
      <p:pic>
        <p:nvPicPr>
          <p:cNvPr id="41" name="Picture 40" descr="A graph of a function&#10;&#10;AI-generated content may be incorrect.">
            <a:extLst>
              <a:ext uri="{FF2B5EF4-FFF2-40B4-BE49-F238E27FC236}">
                <a16:creationId xmlns:a16="http://schemas.microsoft.com/office/drawing/2014/main" id="{80A414E1-17E9-17DF-B38F-22AED1A00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247" y="5954190"/>
            <a:ext cx="5116108" cy="1853977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68023851-4F8C-8A5D-EF07-5A7E55AB2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269709"/>
            <a:ext cx="11338118" cy="638450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AB05B9-F125-E1F1-D8F5-4B272703E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453" y="-1731377"/>
            <a:ext cx="779778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2-D Fourier Transform and Images - Rhea">
            <a:extLst>
              <a:ext uri="{FF2B5EF4-FFF2-40B4-BE49-F238E27FC236}">
                <a16:creationId xmlns:a16="http://schemas.microsoft.com/office/drawing/2014/main" id="{76FC646F-C651-7073-5DAA-639053080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3" t="15778" r="8667" b="28000"/>
          <a:stretch>
            <a:fillRect/>
          </a:stretch>
        </p:blipFill>
        <p:spPr bwMode="auto">
          <a:xfrm>
            <a:off x="-1849186" y="679845"/>
            <a:ext cx="60579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he 2-D Fourier Transform and Images - Rhea">
            <a:extLst>
              <a:ext uri="{FF2B5EF4-FFF2-40B4-BE49-F238E27FC236}">
                <a16:creationId xmlns:a16="http://schemas.microsoft.com/office/drawing/2014/main" id="{600C9969-8D5F-C32B-16EF-699981C93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5" t="26277" r="9579" b="29429"/>
          <a:stretch>
            <a:fillRect/>
          </a:stretch>
        </p:blipFill>
        <p:spPr bwMode="auto">
          <a:xfrm>
            <a:off x="4967773" y="1241719"/>
            <a:ext cx="2541070" cy="253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2-D Fourier Transform and Images - Rhea">
            <a:extLst>
              <a:ext uri="{FF2B5EF4-FFF2-40B4-BE49-F238E27FC236}">
                <a16:creationId xmlns:a16="http://schemas.microsoft.com/office/drawing/2014/main" id="{464E1CA4-C0E5-7239-05EE-3FAAE8E18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5" t="26277" r="9579" b="29429"/>
          <a:stretch>
            <a:fillRect/>
          </a:stretch>
        </p:blipFill>
        <p:spPr bwMode="auto">
          <a:xfrm>
            <a:off x="1576873" y="1267119"/>
            <a:ext cx="2541070" cy="253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4D89E3-89AE-9A95-6C14-290E0C1BDAE5}"/>
              </a:ext>
            </a:extLst>
          </p:cNvPr>
          <p:cNvSpPr/>
          <p:nvPr/>
        </p:nvSpPr>
        <p:spPr>
          <a:xfrm>
            <a:off x="4967772" y="1267119"/>
            <a:ext cx="1285641" cy="1241526"/>
          </a:xfrm>
          <a:prstGeom prst="rect">
            <a:avLst/>
          </a:prstGeom>
          <a:solidFill>
            <a:schemeClr val="bg1">
              <a:lumMod val="5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05BA64-FAF4-B27B-FD31-61E8C4D7985C}"/>
              </a:ext>
            </a:extLst>
          </p:cNvPr>
          <p:cNvSpPr/>
          <p:nvPr/>
        </p:nvSpPr>
        <p:spPr>
          <a:xfrm>
            <a:off x="4967772" y="2507441"/>
            <a:ext cx="1285641" cy="1241526"/>
          </a:xfrm>
          <a:prstGeom prst="rect">
            <a:avLst/>
          </a:prstGeom>
          <a:solidFill>
            <a:schemeClr val="bg1">
              <a:lumMod val="5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0AEE2-C713-0987-081D-3C4EA86A11B5}"/>
              </a:ext>
            </a:extLst>
          </p:cNvPr>
          <p:cNvSpPr/>
          <p:nvPr/>
        </p:nvSpPr>
        <p:spPr>
          <a:xfrm>
            <a:off x="6232960" y="2531036"/>
            <a:ext cx="1285641" cy="1241526"/>
          </a:xfrm>
          <a:prstGeom prst="rect">
            <a:avLst/>
          </a:prstGeom>
          <a:solidFill>
            <a:schemeClr val="bg1">
              <a:lumMod val="5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The 2-D Fourier Transform and Images - Rhea">
            <a:extLst>
              <a:ext uri="{FF2B5EF4-FFF2-40B4-BE49-F238E27FC236}">
                <a16:creationId xmlns:a16="http://schemas.microsoft.com/office/drawing/2014/main" id="{8A6E66DD-BC97-B853-B8D7-1EDE23E6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0" t="26277" r="9579" b="50740"/>
          <a:stretch>
            <a:fillRect/>
          </a:stretch>
        </p:blipFill>
        <p:spPr bwMode="auto">
          <a:xfrm>
            <a:off x="8140967" y="1152806"/>
            <a:ext cx="2541070" cy="259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F364B814-7A3F-4B94-4697-F3E2624B855C}"/>
              </a:ext>
            </a:extLst>
          </p:cNvPr>
          <p:cNvSpPr/>
          <p:nvPr/>
        </p:nvSpPr>
        <p:spPr>
          <a:xfrm>
            <a:off x="7121247" y="2834567"/>
            <a:ext cx="1888067" cy="1858478"/>
          </a:xfrm>
          <a:prstGeom prst="arc">
            <a:avLst>
              <a:gd name="adj1" fmla="val 16525235"/>
              <a:gd name="adj2" fmla="val 21492043"/>
            </a:avLst>
          </a:prstGeom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C91BA33-99D9-05C7-2036-722CEBA0EBCF}"/>
              </a:ext>
            </a:extLst>
          </p:cNvPr>
          <p:cNvSpPr/>
          <p:nvPr/>
        </p:nvSpPr>
        <p:spPr>
          <a:xfrm>
            <a:off x="6680982" y="2222560"/>
            <a:ext cx="2836332" cy="3097018"/>
          </a:xfrm>
          <a:prstGeom prst="arc">
            <a:avLst>
              <a:gd name="adj1" fmla="val 16401771"/>
              <a:gd name="adj2" fmla="val 21492043"/>
            </a:avLst>
          </a:prstGeom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1962F9-ADD4-9A01-D479-D9E6FDAE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0000" y1="79412" x2="40000" y2="79412"/>
                        <a14:backgroundMark x1="27042" y1="62418" x2="38873" y2="7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4478" y="440902"/>
            <a:ext cx="4367474" cy="3563315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875451F1-F053-DDDA-FA08-0D27E4062F8F}"/>
              </a:ext>
            </a:extLst>
          </p:cNvPr>
          <p:cNvSpPr/>
          <p:nvPr/>
        </p:nvSpPr>
        <p:spPr>
          <a:xfrm>
            <a:off x="6632030" y="1721702"/>
            <a:ext cx="3444084" cy="4029675"/>
          </a:xfrm>
          <a:prstGeom prst="arc">
            <a:avLst>
              <a:gd name="adj1" fmla="val 16026601"/>
              <a:gd name="adj2" fmla="val 25544"/>
            </a:avLst>
          </a:prstGeom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The 2-D Fourier Transform and Images - Rhea">
            <a:extLst>
              <a:ext uri="{FF2B5EF4-FFF2-40B4-BE49-F238E27FC236}">
                <a16:creationId xmlns:a16="http://schemas.microsoft.com/office/drawing/2014/main" id="{58C3E9C8-C3FD-D3E7-FC51-8294F68CB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0" t="26277" r="9579" b="50740"/>
          <a:stretch>
            <a:fillRect/>
          </a:stretch>
        </p:blipFill>
        <p:spPr bwMode="auto">
          <a:xfrm>
            <a:off x="1667644" y="5751377"/>
            <a:ext cx="2541070" cy="259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A6367637-5615-724F-AF24-64A5D5A86304}"/>
              </a:ext>
            </a:extLst>
          </p:cNvPr>
          <p:cNvSpPr/>
          <p:nvPr/>
        </p:nvSpPr>
        <p:spPr>
          <a:xfrm>
            <a:off x="1627137" y="6775944"/>
            <a:ext cx="1998713" cy="2098282"/>
          </a:xfrm>
          <a:prstGeom prst="blockArc">
            <a:avLst>
              <a:gd name="adj1" fmla="val 16214830"/>
              <a:gd name="adj2" fmla="val 0"/>
              <a:gd name="adj3" fmla="val 25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7BDCD0-A38E-2624-2824-D1490FFE1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0000" y1="79412" x2="40000" y2="79412"/>
                        <a14:backgroundMark x1="27042" y1="62418" x2="38873" y2="7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2074" y="2026519"/>
            <a:ext cx="2254366" cy="19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723857-1CCE-6E2C-17CE-FCF2841C8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0000" y1="79412" x2="40000" y2="79412"/>
                        <a14:backgroundMark x1="27042" y1="62418" x2="38873" y2="7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4830" y="3149461"/>
            <a:ext cx="674427" cy="581337"/>
          </a:xfrm>
          <a:prstGeom prst="rect">
            <a:avLst/>
          </a:prstGeom>
        </p:spPr>
      </p:pic>
      <p:sp>
        <p:nvSpPr>
          <p:cNvPr id="20" name="Left Brace 19">
            <a:extLst>
              <a:ext uri="{FF2B5EF4-FFF2-40B4-BE49-F238E27FC236}">
                <a16:creationId xmlns:a16="http://schemas.microsoft.com/office/drawing/2014/main" id="{5868A990-B0AA-4A1D-D5A9-52461DFD83C1}"/>
              </a:ext>
            </a:extLst>
          </p:cNvPr>
          <p:cNvSpPr/>
          <p:nvPr/>
        </p:nvSpPr>
        <p:spPr>
          <a:xfrm rot="16200000">
            <a:off x="9119791" y="3706271"/>
            <a:ext cx="336005" cy="55695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E3C78-3244-C460-A4AF-F201B62BF952}"/>
              </a:ext>
            </a:extLst>
          </p:cNvPr>
          <p:cNvSpPr txBox="1"/>
          <p:nvPr/>
        </p:nvSpPr>
        <p:spPr>
          <a:xfrm>
            <a:off x="8920413" y="4152749"/>
            <a:ext cx="153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Multiplicative spacing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A6B4EC-AAA6-301E-0B2C-3EEDBFA20FA7}"/>
              </a:ext>
            </a:extLst>
          </p:cNvPr>
          <p:cNvCxnSpPr>
            <a:cxnSpLocks/>
          </p:cNvCxnSpPr>
          <p:nvPr/>
        </p:nvCxnSpPr>
        <p:spPr>
          <a:xfrm>
            <a:off x="980897" y="2507441"/>
            <a:ext cx="646240" cy="2359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128846-EEBA-F85B-4D91-906D4528E21A}"/>
              </a:ext>
            </a:extLst>
          </p:cNvPr>
          <p:cNvCxnSpPr>
            <a:cxnSpLocks/>
          </p:cNvCxnSpPr>
          <p:nvPr/>
        </p:nvCxnSpPr>
        <p:spPr>
          <a:xfrm>
            <a:off x="4121997" y="2531036"/>
            <a:ext cx="646240" cy="2359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C582ED-CB8C-8B81-FD9E-19DDADAA025A}"/>
              </a:ext>
            </a:extLst>
          </p:cNvPr>
          <p:cNvCxnSpPr>
            <a:cxnSpLocks/>
          </p:cNvCxnSpPr>
          <p:nvPr/>
        </p:nvCxnSpPr>
        <p:spPr>
          <a:xfrm>
            <a:off x="7455518" y="2548746"/>
            <a:ext cx="646240" cy="2359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421DB6-4515-8B05-2BE3-DC62A34C90D7}"/>
              </a:ext>
            </a:extLst>
          </p:cNvPr>
          <p:cNvCxnSpPr>
            <a:cxnSpLocks/>
          </p:cNvCxnSpPr>
          <p:nvPr/>
        </p:nvCxnSpPr>
        <p:spPr>
          <a:xfrm>
            <a:off x="10746513" y="2554631"/>
            <a:ext cx="646240" cy="2359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84B3B7-44D4-5175-6326-81CD7B3CDD82}"/>
              </a:ext>
            </a:extLst>
          </p:cNvPr>
          <p:cNvSpPr txBox="1"/>
          <p:nvPr/>
        </p:nvSpPr>
        <p:spPr>
          <a:xfrm>
            <a:off x="12069257" y="4114800"/>
            <a:ext cx="171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542693-6AC8-F948-EC83-7613FF536835}"/>
              </a:ext>
            </a:extLst>
          </p:cNvPr>
          <p:cNvSpPr txBox="1"/>
          <p:nvPr/>
        </p:nvSpPr>
        <p:spPr>
          <a:xfrm>
            <a:off x="11887200" y="2760133"/>
            <a:ext cx="67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F36E1-8320-43CA-D980-D8C7CE505BAF}"/>
              </a:ext>
            </a:extLst>
          </p:cNvPr>
          <p:cNvSpPr txBox="1"/>
          <p:nvPr/>
        </p:nvSpPr>
        <p:spPr>
          <a:xfrm>
            <a:off x="12859226" y="2149906"/>
            <a:ext cx="67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12386</TotalTime>
  <Words>323</Words>
  <Application>Microsoft Office PowerPoint</Application>
  <PresentationFormat>Custom</PresentationFormat>
  <Paragraphs>116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12</cp:revision>
  <dcterms:created xsi:type="dcterms:W3CDTF">2025-07-10T17:57:30Z</dcterms:created>
  <dcterms:modified xsi:type="dcterms:W3CDTF">2025-07-28T08:50:01Z</dcterms:modified>
</cp:coreProperties>
</file>